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2a8404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2a8404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a24e2735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a24e2735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a24e2735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a24e2735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c7fe2db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c7fe2db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c7fe2db5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c7fe2db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7fe2db5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c7fe2db5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2a8404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d2a8404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2a8404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d2a8404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d2a84041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d2a84041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7875"/>
            <a:ext cx="8520600" cy="21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/>
              <a:t>Pliocene- </a:t>
            </a:r>
            <a:r>
              <a:rPr lang="en" sz="2780"/>
              <a:t>Pleistocene breakup of the Sierra Nevada-White-Inyo Mountains Block and Formation of Owens Valley</a:t>
            </a:r>
            <a:endParaRPr sz="27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 </a:t>
            </a:r>
            <a:r>
              <a:rPr lang="en" sz="1180"/>
              <a:t>Steven B. Bachman</a:t>
            </a:r>
            <a:endParaRPr sz="11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1750"/>
            <a:ext cx="8839200" cy="224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10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Cenozoic tectonic history in the Owens Valley: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673600"/>
            <a:ext cx="8520600" cy="43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Early-Mid </a:t>
            </a:r>
            <a:r>
              <a:rPr lang="en"/>
              <a:t>Pleistocene</a:t>
            </a:r>
            <a:r>
              <a:rPr lang="en"/>
              <a:t> the mountain block in what is now the greater Owens Valley area was a topographical high.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Sierra escarpment began in the late Pliocene (2.3 to 3.4 mya) by downwarp flexure followed by faulting and volcanism.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Waucobi Lake formed 2.3 to 2.34 mya on the Sierra-White-Inyo mountain block, in a depression that may have been initiated by growth of the Sierra.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Soon after, uplift in the White-Inyo mountains began, shifting the Waucobi basin to the west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movement along the Sierran escarpment and westward tilting of the White-Inyo mountains shifted the Waucobi lake basin to present Owens Valley.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Present topography formed during the past 2.3 m.y. As Owens Valley continued to be downfaulted. Relative </a:t>
            </a:r>
            <a:r>
              <a:rPr lang="en"/>
              <a:t>uplift</a:t>
            </a:r>
            <a:r>
              <a:rPr lang="en"/>
              <a:t> between the valley and White-Inyo mtns may be ~2,300 m during this time.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126" y="2027250"/>
            <a:ext cx="3215876" cy="31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0" t="30318"/>
          <a:stretch/>
        </p:blipFill>
        <p:spPr>
          <a:xfrm>
            <a:off x="2334700" y="0"/>
            <a:ext cx="4412075" cy="30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0"/>
            <a:ext cx="2828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77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13100"/>
            <a:ext cx="8520600" cy="3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Owens Valley is a North trending fault bounded depression between the Sierra Nevada and the White-Inyo mountains.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White-Inyo Mountains are </a:t>
            </a:r>
            <a:r>
              <a:rPr lang="en"/>
              <a:t>principally</a:t>
            </a:r>
            <a:r>
              <a:rPr lang="en"/>
              <a:t> underlain by Precambrian and Paleozoic (260-4600 MA) sedimentary rocks with patches of Mesozoic (100-251 MA) rocks.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Sierra-</a:t>
            </a:r>
            <a:r>
              <a:rPr lang="en"/>
              <a:t>Nevada</a:t>
            </a:r>
            <a:r>
              <a:rPr lang="en"/>
              <a:t> underlied by Mesozoic </a:t>
            </a:r>
            <a:r>
              <a:rPr lang="en"/>
              <a:t>(100-251 MA)</a:t>
            </a:r>
            <a:r>
              <a:rPr lang="en"/>
              <a:t> intrusive rocks.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Waucobi lake beds appear to be the oldest </a:t>
            </a:r>
            <a:r>
              <a:rPr lang="en"/>
              <a:t>Cenozoic</a:t>
            </a:r>
            <a:r>
              <a:rPr lang="en"/>
              <a:t> (0.01-65.5 MA) sedimentary deposits in the Owens Valley.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These deposits record the initial </a:t>
            </a:r>
            <a:r>
              <a:rPr lang="en"/>
              <a:t>formation</a:t>
            </a:r>
            <a:r>
              <a:rPr lang="en"/>
              <a:t> of the valley and the uplift of the White-Inyo mountains.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These Plio-Plistocene sedimentary rocks are as much as 100m thick and are ~7km East of Big Pine.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8125" y="12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Waucobi Lake Beds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0" y="774800"/>
            <a:ext cx="4406400" cy="43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</a:t>
            </a:r>
            <a:r>
              <a:rPr lang="en" sz="1700"/>
              <a:t>Hays (1966): potassium-argon (K-Ar) dating has shown an age of 2.3 m.y. </a:t>
            </a:r>
            <a:r>
              <a:rPr lang="en" sz="1700"/>
              <a:t>f</a:t>
            </a:r>
            <a:r>
              <a:rPr lang="en" sz="1700"/>
              <a:t>or feldspar crystals in the upper lake beds.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. Paleomagnetic work on the sedimentary rocks reveals reversed polarity for all beds below those dated by Hays.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. Lowest beds exposed were probably deposited after 2.43 m.y and before .69 m.y.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525" y="2003750"/>
            <a:ext cx="3590466" cy="32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325" y="-286400"/>
            <a:ext cx="4781676" cy="25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0" y="-150"/>
            <a:ext cx="49425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3 major facies of the Waucobi lake beds are: Saline-Alkaline lacustrine, freshwater lacustrine and fluvial with minor lacustrine beds.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Paleocurrent indicators suggest that currents were related to local shoreline irregularities and prevailing wind directions.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As suggested by figure 2, the depocenter progressively shifted from the East (position A) to the West (position C). 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49601" t="0"/>
          <a:stretch/>
        </p:blipFill>
        <p:spPr>
          <a:xfrm>
            <a:off x="4942500" y="580525"/>
            <a:ext cx="4201498" cy="356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0" y="-125"/>
            <a:ext cx="44649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</a:t>
            </a:r>
            <a:r>
              <a:rPr lang="en" sz="1700"/>
              <a:t>Two main sources of Detritus present: 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Sedimentary and metasedimentary could from White-Inyo mtns to the East.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White granitic material from the Sierra.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. Granitic detritus is found only in the lower saline &amp; freshwater deposits.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.  Deposits from White-Inyo mtns was deposited in late stages of lower freshwater episode &amp; became the dominant sediment.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. </a:t>
            </a:r>
            <a:r>
              <a:rPr lang="en" sz="1700"/>
              <a:t>Occurrence</a:t>
            </a:r>
            <a:r>
              <a:rPr lang="en" sz="1700"/>
              <a:t> of metasedimentary detritus coincides with the beginning of Westward shift of the basin. </a:t>
            </a:r>
            <a:endParaRPr sz="17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50534" r="0" t="0"/>
          <a:stretch/>
        </p:blipFill>
        <p:spPr>
          <a:xfrm>
            <a:off x="4464900" y="546438"/>
            <a:ext cx="4679101" cy="40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7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Uplift of Waucobi </a:t>
            </a:r>
            <a:r>
              <a:rPr lang="en"/>
              <a:t>Lake Beds</a:t>
            </a:r>
            <a:r>
              <a:rPr lang="en"/>
              <a:t>.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0" y="645675"/>
            <a:ext cx="42756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-"/>
            </a:pPr>
            <a:r>
              <a:rPr lang="en">
                <a:solidFill>
                  <a:schemeClr val="accent4"/>
                </a:solidFill>
              </a:rPr>
              <a:t>The change in sedimentary source direction and shift in location of the depocenter may mark the </a:t>
            </a:r>
            <a:r>
              <a:rPr lang="en">
                <a:solidFill>
                  <a:schemeClr val="accent4"/>
                </a:solidFill>
              </a:rPr>
              <a:t>beginning</a:t>
            </a:r>
            <a:r>
              <a:rPr lang="en">
                <a:solidFill>
                  <a:schemeClr val="accent4"/>
                </a:solidFill>
              </a:rPr>
              <a:t> of significant uplift of the White-Inyo mountains and depression of the Owens Valley. </a:t>
            </a:r>
            <a:endParaRPr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Waucobi embayment is a gentle slope that goes from 1,200m on the West to 2,200m on the East.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constant Westward dip and continuous outcrops suggest that sediment and bedrock embayment were tilted as a unit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600" y="1715137"/>
            <a:ext cx="4809575" cy="23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0" y="0"/>
            <a:ext cx="48459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6deg dip of the lake beds towards the crest of the White-Inyo mtns allows one to calculate the amount of uplift of the White-Inyo mountains relative to the Waucobi embayment.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Elevation </a:t>
            </a:r>
            <a:r>
              <a:rPr lang="en"/>
              <a:t>difference</a:t>
            </a:r>
            <a:r>
              <a:rPr lang="en"/>
              <a:t> ranges from 1000m to 1100m.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Known vertical throw on faults in the embayment increases the estimate uplift by at least 100m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Thus, the amount of uplift in the Waucobi embayment in the last 2.3 m.y. Was roughly 1,200 m.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375" y="858375"/>
            <a:ext cx="4380625" cy="305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0" y="0"/>
            <a:ext cx="35715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If one assumes the extreme case that the Waucobi Lake beds were deposited directly on Owens Valley bedrock, the west end of the lake beds would have been downfaulted a maximum of 1,100 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Adding said uplift results in a total differential movement between Owens Valley and the White-Inyo mtns of as much as 2,300 m in the last 2.3 m.y.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500" y="798675"/>
            <a:ext cx="5572500" cy="3546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